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1" r:id="rId4"/>
  </p:sldMasterIdLst>
  <p:notesMasterIdLst>
    <p:notesMasterId r:id="rId6"/>
  </p:notesMasterIdLst>
  <p:sldIdLst>
    <p:sldId id="27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95E56-F71F-42BF-B54A-6F454A6CEA96}" v="1" dt="2026-08-17T20:02:56.65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0" autoAdjust="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ago Zamarchi" userId="a98e5a8280e510ce" providerId="LiveId" clId="{C673E47B-4BC4-4F3F-88EE-8CE2B7B4339F}"/>
    <pc:docChg chg="undo custSel modSld">
      <pc:chgData name="Thiago Zamarchi" userId="a98e5a8280e510ce" providerId="LiveId" clId="{C673E47B-4BC4-4F3F-88EE-8CE2B7B4339F}" dt="2026-08-26T20:52:54.993" v="198" actId="20577"/>
      <pc:docMkLst>
        <pc:docMk/>
      </pc:docMkLst>
      <pc:sldChg chg="addSp delSp modSp mod">
        <pc:chgData name="Thiago Zamarchi" userId="a98e5a8280e510ce" providerId="LiveId" clId="{C673E47B-4BC4-4F3F-88EE-8CE2B7B4339F}" dt="2026-08-26T20:52:54.993" v="198" actId="20577"/>
        <pc:sldMkLst>
          <pc:docMk/>
          <pc:sldMk cId="3453724740" sldId="274"/>
        </pc:sldMkLst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3" creationId="{387ADB75-F14B-FA2D-F0C5-B1C07A8D2F1F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5" creationId="{0D51821D-4C55-039B-FAEA-27346ABF1732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7" creationId="{113121D2-C0A0-7F33-C413-B859829EB122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9" creationId="{4888E2B0-694A-4036-9A32-B2A88574F1F8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14" creationId="{455973FE-AB28-D71F-5F23-6B0AF02E69A2}"/>
          </ac:spMkLst>
        </pc:spChg>
        <pc:spChg chg="mod">
          <ac:chgData name="Thiago Zamarchi" userId="a98e5a8280e510ce" providerId="LiveId" clId="{C673E47B-4BC4-4F3F-88EE-8CE2B7B4339F}" dt="2026-08-26T20:52:54.993" v="198" actId="20577"/>
          <ac:spMkLst>
            <pc:docMk/>
            <pc:sldMk cId="3453724740" sldId="274"/>
            <ac:spMk id="18" creationId="{B123D01F-75C5-1B8D-EAF2-46EB133B3BFB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19" creationId="{0A0E1C91-2668-4006-A5F2-26DEB4CC988D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26" creationId="{F5381B41-EF68-E8C7-A111-42B92190DF37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28" creationId="{433CAA7F-78D7-D7D5-9CAD-A2AEEDFD3C72}"/>
          </ac:spMkLst>
        </pc:spChg>
        <pc:spChg chg="mod">
          <ac:chgData name="Thiago Zamarchi" userId="a98e5a8280e510ce" providerId="LiveId" clId="{C673E47B-4BC4-4F3F-88EE-8CE2B7B4339F}" dt="2026-08-17T20:06:42.214" v="60" actId="14100"/>
          <ac:spMkLst>
            <pc:docMk/>
            <pc:sldMk cId="3453724740" sldId="274"/>
            <ac:spMk id="31" creationId="{1DF07DA0-A8CA-4A83-92CD-2419FA30C650}"/>
          </ac:spMkLst>
        </pc:spChg>
        <pc:spChg chg="mod">
          <ac:chgData name="Thiago Zamarchi" userId="a98e5a8280e510ce" providerId="LiveId" clId="{C673E47B-4BC4-4F3F-88EE-8CE2B7B4339F}" dt="2026-08-24T14:06:41.101" v="81" actId="14100"/>
          <ac:spMkLst>
            <pc:docMk/>
            <pc:sldMk cId="3453724740" sldId="274"/>
            <ac:spMk id="34" creationId="{1DF07DA0-A8CA-4A83-92CD-2419FA30C650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36" creationId="{1DF07DA0-A8CA-4A83-92CD-2419FA30C650}"/>
          </ac:spMkLst>
        </pc:spChg>
        <pc:spChg chg="mod">
          <ac:chgData name="Thiago Zamarchi" userId="a98e5a8280e510ce" providerId="LiveId" clId="{C673E47B-4BC4-4F3F-88EE-8CE2B7B4339F}" dt="2026-08-17T20:05:35.560" v="55" actId="1076"/>
          <ac:spMkLst>
            <pc:docMk/>
            <pc:sldMk cId="3453724740" sldId="274"/>
            <ac:spMk id="37" creationId="{1DF07DA0-A8CA-4A83-92CD-2419FA30C650}"/>
          </ac:spMkLst>
        </pc:spChg>
        <pc:spChg chg="mod">
          <ac:chgData name="Thiago Zamarchi" userId="a98e5a8280e510ce" providerId="LiveId" clId="{C673E47B-4BC4-4F3F-88EE-8CE2B7B4339F}" dt="2026-08-24T14:06:23.205" v="79" actId="255"/>
          <ac:spMkLst>
            <pc:docMk/>
            <pc:sldMk cId="3453724740" sldId="274"/>
            <ac:spMk id="38" creationId="{1DF07DA0-A8CA-4A83-92CD-2419FA30C650}"/>
          </ac:spMkLst>
        </pc:spChg>
        <pc:spChg chg="mod">
          <ac:chgData name="Thiago Zamarchi" userId="a98e5a8280e510ce" providerId="LiveId" clId="{C673E47B-4BC4-4F3F-88EE-8CE2B7B4339F}" dt="2026-08-17T20:06:17.140" v="57" actId="1076"/>
          <ac:spMkLst>
            <pc:docMk/>
            <pc:sldMk cId="3453724740" sldId="274"/>
            <ac:spMk id="41" creationId="{99B1BD65-6A45-62A1-CA95-D548B9A6571C}"/>
          </ac:spMkLst>
        </pc:spChg>
        <pc:picChg chg="add mod">
          <ac:chgData name="Thiago Zamarchi" userId="a98e5a8280e510ce" providerId="LiveId" clId="{C673E47B-4BC4-4F3F-88EE-8CE2B7B4339F}" dt="2026-08-24T14:08:58.379" v="98" actId="1076"/>
          <ac:picMkLst>
            <pc:docMk/>
            <pc:sldMk cId="3453724740" sldId="274"/>
            <ac:picMk id="6" creationId="{DADF5448-C6F2-2C10-179A-8B1D788C6D55}"/>
          </ac:picMkLst>
        </pc:picChg>
        <pc:picChg chg="add mod">
          <ac:chgData name="Thiago Zamarchi" userId="a98e5a8280e510ce" providerId="LiveId" clId="{C673E47B-4BC4-4F3F-88EE-8CE2B7B4339F}" dt="2026-08-24T14:09:28.405" v="105" actId="1076"/>
          <ac:picMkLst>
            <pc:docMk/>
            <pc:sldMk cId="3453724740" sldId="274"/>
            <ac:picMk id="12" creationId="{6B6F4F83-865F-E998-1A55-FE7A30D3B8BF}"/>
          </ac:picMkLst>
        </pc:picChg>
        <pc:picChg chg="mod">
          <ac:chgData name="Thiago Zamarchi" userId="a98e5a8280e510ce" providerId="LiveId" clId="{C673E47B-4BC4-4F3F-88EE-8CE2B7B4339F}" dt="2026-08-24T14:09:23.490" v="104" actId="1076"/>
          <ac:picMkLst>
            <pc:docMk/>
            <pc:sldMk cId="3453724740" sldId="274"/>
            <ac:picMk id="2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229978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700">
        <a:latin typeface="+mn-lt"/>
        <a:ea typeface="+mn-ea"/>
        <a:cs typeface="+mn-cs"/>
        <a:sym typeface="Arial"/>
      </a:defRPr>
    </a:lvl1pPr>
    <a:lvl2pPr indent="114300" defTabSz="584200" latinLnBrk="0">
      <a:defRPr sz="700">
        <a:latin typeface="+mn-lt"/>
        <a:ea typeface="+mn-ea"/>
        <a:cs typeface="+mn-cs"/>
        <a:sym typeface="Arial"/>
      </a:defRPr>
    </a:lvl2pPr>
    <a:lvl3pPr indent="228600" defTabSz="584200" latinLnBrk="0">
      <a:defRPr sz="700">
        <a:latin typeface="+mn-lt"/>
        <a:ea typeface="+mn-ea"/>
        <a:cs typeface="+mn-cs"/>
        <a:sym typeface="Arial"/>
      </a:defRPr>
    </a:lvl3pPr>
    <a:lvl4pPr indent="342900" defTabSz="584200" latinLnBrk="0">
      <a:defRPr sz="700">
        <a:latin typeface="+mn-lt"/>
        <a:ea typeface="+mn-ea"/>
        <a:cs typeface="+mn-cs"/>
        <a:sym typeface="Arial"/>
      </a:defRPr>
    </a:lvl4pPr>
    <a:lvl5pPr indent="457200" defTabSz="584200" latinLnBrk="0">
      <a:defRPr sz="700">
        <a:latin typeface="+mn-lt"/>
        <a:ea typeface="+mn-ea"/>
        <a:cs typeface="+mn-cs"/>
        <a:sym typeface="Arial"/>
      </a:defRPr>
    </a:lvl5pPr>
    <a:lvl6pPr indent="571500" defTabSz="584200" latinLnBrk="0">
      <a:defRPr sz="700">
        <a:latin typeface="+mn-lt"/>
        <a:ea typeface="+mn-ea"/>
        <a:cs typeface="+mn-cs"/>
        <a:sym typeface="Arial"/>
      </a:defRPr>
    </a:lvl6pPr>
    <a:lvl7pPr indent="685800" defTabSz="584200" latinLnBrk="0">
      <a:defRPr sz="700">
        <a:latin typeface="+mn-lt"/>
        <a:ea typeface="+mn-ea"/>
        <a:cs typeface="+mn-cs"/>
        <a:sym typeface="Arial"/>
      </a:defRPr>
    </a:lvl7pPr>
    <a:lvl8pPr indent="800100" defTabSz="584200" latinLnBrk="0">
      <a:defRPr sz="700">
        <a:latin typeface="+mn-lt"/>
        <a:ea typeface="+mn-ea"/>
        <a:cs typeface="+mn-cs"/>
        <a:sym typeface="Arial"/>
      </a:defRPr>
    </a:lvl8pPr>
    <a:lvl9pPr indent="914400" defTabSz="584200" latinLnBrk="0">
      <a:defRPr sz="7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4E266-5606-7642-B0C1-60A87F29369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22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0640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58323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09729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795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52394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67731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521775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6384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999814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87481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22741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154884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065783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441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429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07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94120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901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5199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9837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9237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96878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5432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96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2" r:id="rId21"/>
    <p:sldLayoutId id="2147483685" r:id="rId22"/>
    <p:sldLayoutId id="2147483686" r:id="rId23"/>
    <p:sldLayoutId id="2147483687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4888E2B0-694A-4036-9A32-B2A88574F1F8}"/>
              </a:ext>
            </a:extLst>
          </p:cNvPr>
          <p:cNvSpPr txBox="1"/>
          <p:nvPr/>
        </p:nvSpPr>
        <p:spPr>
          <a:xfrm>
            <a:off x="524339" y="816600"/>
            <a:ext cx="8089131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1200" dirty="0"/>
              <a:t>Nome dos autores – Exemplo: </a:t>
            </a:r>
            <a:r>
              <a:rPr lang="pt-BR" sz="1200" u="sng" dirty="0"/>
              <a:t>Maria, P. Silva</a:t>
            </a:r>
            <a:r>
              <a:rPr lang="pt-BR" sz="1200" baseline="30000" dirty="0"/>
              <a:t> 1</a:t>
            </a:r>
            <a:r>
              <a:rPr lang="pt-BR" sz="1200" dirty="0"/>
              <a:t>; Augusto, T. Moreira </a:t>
            </a:r>
            <a:r>
              <a:rPr lang="pt-BR" sz="1200" baseline="30000" dirty="0"/>
              <a:t>2</a:t>
            </a:r>
            <a:r>
              <a:rPr lang="pt-BR" sz="1200" dirty="0"/>
              <a:t>; Lívia, J. R. Oliveira</a:t>
            </a:r>
            <a:r>
              <a:rPr lang="pt-BR" sz="1200" baseline="30000" dirty="0"/>
              <a:t> 1</a:t>
            </a:r>
            <a:r>
              <a:rPr lang="pt-BR" sz="1200" dirty="0"/>
              <a:t>(O) </a:t>
            </a:r>
          </a:p>
          <a:p>
            <a:r>
              <a:rPr lang="en-US" sz="1200" dirty="0"/>
              <a:t> </a:t>
            </a:r>
            <a:endParaRPr lang="pt-BR" sz="1200" dirty="0"/>
          </a:p>
          <a:p>
            <a:r>
              <a:rPr lang="pt-BR" sz="1200" i="1" dirty="0"/>
              <a:t>Instituições dos autores - Exemplo: </a:t>
            </a:r>
            <a:r>
              <a:rPr lang="pt-BR" sz="1200" i="1" baseline="30000" dirty="0"/>
              <a:t>1</a:t>
            </a:r>
            <a:r>
              <a:rPr lang="pt-BR" sz="1200" i="1" dirty="0"/>
              <a:t>Curso de Odontologia da Faculdade Sobresp; </a:t>
            </a:r>
            <a:r>
              <a:rPr lang="pt-BR" sz="1200" i="1" baseline="30000" dirty="0"/>
              <a:t>2</a:t>
            </a:r>
            <a:r>
              <a:rPr lang="pt-BR" sz="1200" i="1" dirty="0"/>
              <a:t>Universidade Federal de Pelotas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1FCCBB94-D341-409F-B847-610AFCB15E46}"/>
              </a:ext>
            </a:extLst>
          </p:cNvPr>
          <p:cNvSpPr txBox="1"/>
          <p:nvPr/>
        </p:nvSpPr>
        <p:spPr>
          <a:xfrm>
            <a:off x="440720" y="331151"/>
            <a:ext cx="7215674" cy="246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3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-US" sz="1601" dirty="0" err="1"/>
              <a:t>Título</a:t>
            </a:r>
            <a:r>
              <a:rPr lang="en-US" sz="1601" dirty="0"/>
              <a:t> do </a:t>
            </a:r>
            <a:r>
              <a:rPr lang="en-US" sz="1601" dirty="0" err="1"/>
              <a:t>Trabalho</a:t>
            </a:r>
            <a:r>
              <a:rPr lang="en-US" sz="1601" dirty="0"/>
              <a:t> </a:t>
            </a:r>
            <a:r>
              <a:rPr lang="en-US" sz="1601" dirty="0" err="1"/>
              <a:t>Científico</a:t>
            </a:r>
            <a:endParaRPr sz="1601" dirty="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0A0E1C91-2668-4006-A5F2-26DEB4CC988D}"/>
              </a:ext>
            </a:extLst>
          </p:cNvPr>
          <p:cNvSpPr txBox="1"/>
          <p:nvPr/>
        </p:nvSpPr>
        <p:spPr>
          <a:xfrm>
            <a:off x="6561840" y="2561621"/>
            <a:ext cx="1794243" cy="187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lnSpc>
                <a:spcPct val="110000"/>
              </a:lnSpc>
              <a:defRPr sz="2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1200" dirty="0"/>
          </a:p>
        </p:txBody>
      </p:sp>
      <p:pic>
        <p:nvPicPr>
          <p:cNvPr id="22" name="Imagem 2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452" y="296424"/>
            <a:ext cx="1112209" cy="98702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Rectangle 6">
            <a:extLst>
              <a:ext uri="{FF2B5EF4-FFF2-40B4-BE49-F238E27FC236}">
                <a16:creationId xmlns:a16="http://schemas.microsoft.com/office/drawing/2014/main" id="{1DF07DA0-A8CA-4A83-92CD-2419FA30C650}"/>
              </a:ext>
            </a:extLst>
          </p:cNvPr>
          <p:cNvSpPr txBox="1"/>
          <p:nvPr/>
        </p:nvSpPr>
        <p:spPr>
          <a:xfrm>
            <a:off x="7458961" y="6012300"/>
            <a:ext cx="2742419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US" sz="1000" b="1" dirty="0"/>
          </a:p>
        </p:txBody>
      </p:sp>
      <p:grpSp>
        <p:nvGrpSpPr>
          <p:cNvPr id="2" name="Grupo 1"/>
          <p:cNvGrpSpPr/>
          <p:nvPr/>
        </p:nvGrpSpPr>
        <p:grpSpPr>
          <a:xfrm>
            <a:off x="440720" y="1540462"/>
            <a:ext cx="11477796" cy="4707809"/>
            <a:chOff x="223424" y="1694249"/>
            <a:chExt cx="11477796" cy="4707809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223425" y="2030249"/>
              <a:ext cx="2742419" cy="256557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800" dirty="0"/>
  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  </a:r>
            </a:p>
            <a:p>
              <a:r>
                <a:rPr lang="en-US" sz="800" dirty="0"/>
  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  </a:r>
            </a:p>
            <a:p>
              <a:endParaRPr lang="en-US" sz="800" dirty="0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223424" y="4939667"/>
              <a:ext cx="2742419" cy="66967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800" dirty="0"/>
                <a:t>XXXXXXXXXXXXXXXXXXXXXXXXXXXXXXXXXXXXXXXXXXXXXXXXXXXXXXXXXXXXXXXXXXXXXXXXXXXXXXXXXXXXXXXXXXXXXXXXXXXXXXXXXXXXXXXXXXXXXXXXXXXXXXXXXXXXXXXXXXXXXXXXXXXXXXXXXXXXXXXX</a:t>
              </a:r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3315765" y="2068491"/>
              <a:ext cx="3640468" cy="11867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800" dirty="0"/>
  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  </a:r>
            </a:p>
            <a:p>
              <a:r>
                <a:rPr lang="en-US" sz="800" dirty="0"/>
                <a:t>XXXXXXXXXXXXXXXXXXXXXXXXXXXXXXXXXXXXXXXXXXXXXXXXXXXXX</a:t>
              </a:r>
            </a:p>
          </p:txBody>
        </p:sp>
        <p:sp>
          <p:nvSpPr>
            <p:cNvPr id="30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7375341" y="1694249"/>
              <a:ext cx="4325879" cy="36804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endParaRPr lang="en-US" sz="1000" b="1" dirty="0"/>
            </a:p>
            <a:p>
              <a:endParaRPr lang="en-US" sz="800" dirty="0"/>
            </a:p>
          </p:txBody>
        </p:sp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7333357" y="3954174"/>
              <a:ext cx="4248531" cy="66967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endParaRPr lang="en-US" sz="800" dirty="0"/>
            </a:p>
            <a:p>
              <a:r>
                <a:rPr lang="en-US" sz="800" dirty="0"/>
                <a:t>XXXXXXXXXXXXXXXXXXXXXXXXXXXXXXXXXXXXXXXXXXXXXXXXXXXXXXXXXXXXXXXXXXXXXXXXXXXXXXXXXXXXXXXXXXXXXXXXXXXXXXXXXXXXXXXXXXXXXXXXXXXXXXXXXXXXXXXXXXXXXXXXXXXXXXXXXXXXXXXXXXXXXXXXXXXXXXXXXXXXXXXXXX</a:t>
              </a:r>
            </a:p>
          </p:txBody>
        </p:sp>
        <p:sp>
          <p:nvSpPr>
            <p:cNvPr id="32" name="Rectangle">
              <a:extLst>
                <a:ext uri="{FF2B5EF4-FFF2-40B4-BE49-F238E27FC236}">
                  <a16:creationId xmlns:a16="http://schemas.microsoft.com/office/drawing/2014/main" id="{AD72EE5B-CB03-4FF6-9D8A-18B531F44A66}"/>
                </a:ext>
              </a:extLst>
            </p:cNvPr>
            <p:cNvSpPr/>
            <p:nvPr/>
          </p:nvSpPr>
          <p:spPr>
            <a:xfrm>
              <a:off x="3335178" y="3836483"/>
              <a:ext cx="3640468" cy="2565575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25400">
              <a:solidFill>
                <a:schemeClr val="accent1"/>
              </a:solidFill>
            </a:ln>
          </p:spPr>
          <p:txBody>
            <a:bodyPr lIns="22865" rIns="22865"/>
            <a:lstStyle/>
            <a:p>
              <a:endParaRPr sz="2901" dirty="0"/>
            </a:p>
          </p:txBody>
        </p:sp>
        <p:sp>
          <p:nvSpPr>
            <p:cNvPr id="34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3323553" y="4881200"/>
              <a:ext cx="3652093" cy="19075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en-US" sz="1000" b="1" dirty="0"/>
                <a:t>TABELAS / FIGURAS</a:t>
              </a:r>
            </a:p>
          </p:txBody>
        </p:sp>
        <p:sp>
          <p:nvSpPr>
            <p:cNvPr id="37" name="Rectangle 6">
              <a:extLst>
                <a:ext uri="{FF2B5EF4-FFF2-40B4-BE49-F238E27FC236}">
                  <a16:creationId xmlns:a16="http://schemas.microsoft.com/office/drawing/2014/main" id="{1DF07DA0-A8CA-4A83-92CD-2419FA30C650}"/>
                </a:ext>
              </a:extLst>
            </p:cNvPr>
            <p:cNvSpPr txBox="1"/>
            <p:nvPr/>
          </p:nvSpPr>
          <p:spPr>
            <a:xfrm>
              <a:off x="7343811" y="5896998"/>
              <a:ext cx="4279563" cy="32496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just">
                <a:lnSpc>
                  <a:spcPct val="140000"/>
                </a:lnSpc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800" dirty="0"/>
                <a:t>XXXXXXXXXXXXXXXXXXXXXXXXXXXXXXXXXXXXXXXXXXXXXXXXXXXXXXXXXXXXXXXXXXXXXXXXXXXXXXXXXXXXXXXXXXXXXXXXXXXXXXXXXXXXXXXXXXXXXXXXXXXX</a:t>
              </a:r>
            </a:p>
          </p:txBody>
        </p:sp>
      </p:grpSp>
      <p:sp>
        <p:nvSpPr>
          <p:cNvPr id="38" name="Rectangle 6">
            <a:extLst>
              <a:ext uri="{FF2B5EF4-FFF2-40B4-BE49-F238E27FC236}">
                <a16:creationId xmlns:a16="http://schemas.microsoft.com/office/drawing/2014/main" id="{1DF07DA0-A8CA-4A83-92CD-2419FA30C650}"/>
              </a:ext>
            </a:extLst>
          </p:cNvPr>
          <p:cNvSpPr txBox="1"/>
          <p:nvPr/>
        </p:nvSpPr>
        <p:spPr>
          <a:xfrm>
            <a:off x="5381298" y="6487372"/>
            <a:ext cx="6403454" cy="40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pt-BR" sz="1000" b="1" dirty="0">
                <a:latin typeface="+mn-lt"/>
              </a:rPr>
              <a:t>Categoria: </a:t>
            </a:r>
            <a:r>
              <a:rPr lang="pt-BR" sz="1000" dirty="0">
                <a:latin typeface="+mn-lt"/>
              </a:rPr>
              <a:t>XXXXXXXXX</a:t>
            </a:r>
          </a:p>
          <a:p>
            <a:pPr algn="r"/>
            <a:endParaRPr lang="en-US" sz="1000" b="1" dirty="0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1DF07DA0-A8CA-4A83-92CD-2419FA30C650}"/>
              </a:ext>
            </a:extLst>
          </p:cNvPr>
          <p:cNvSpPr txBox="1"/>
          <p:nvPr/>
        </p:nvSpPr>
        <p:spPr>
          <a:xfrm>
            <a:off x="412963" y="53300"/>
            <a:ext cx="11344087" cy="19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000" b="1" dirty="0">
                <a:solidFill>
                  <a:srgbClr val="FF0000"/>
                </a:solidFill>
              </a:rPr>
              <a:t>MODELO QUE PODE SER UTILIZADO PARA APRESENTAÇÃO – PODENDO SER ADAPTADO A SUA NECESSIDADE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87ADB75-F14B-FA2D-F0C5-B1C07A8D2F1F}"/>
              </a:ext>
            </a:extLst>
          </p:cNvPr>
          <p:cNvSpPr/>
          <p:nvPr/>
        </p:nvSpPr>
        <p:spPr>
          <a:xfrm>
            <a:off x="440720" y="1509059"/>
            <a:ext cx="2742419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INTRODUÇÃO (Opcional)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D51821D-4C55-039B-FAEA-27346ABF1732}"/>
              </a:ext>
            </a:extLst>
          </p:cNvPr>
          <p:cNvSpPr/>
          <p:nvPr/>
        </p:nvSpPr>
        <p:spPr>
          <a:xfrm>
            <a:off x="451175" y="4403173"/>
            <a:ext cx="2742419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OBJETIVOS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13121D2-C0A0-7F33-C413-B859829EB122}"/>
              </a:ext>
            </a:extLst>
          </p:cNvPr>
          <p:cNvSpPr/>
          <p:nvPr/>
        </p:nvSpPr>
        <p:spPr>
          <a:xfrm>
            <a:off x="3552474" y="1501759"/>
            <a:ext cx="3640468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METODOLOGIA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455973FE-AB28-D71F-5F23-6B0AF02E69A2}"/>
              </a:ext>
            </a:extLst>
          </p:cNvPr>
          <p:cNvSpPr/>
          <p:nvPr/>
        </p:nvSpPr>
        <p:spPr>
          <a:xfrm>
            <a:off x="7542863" y="3633314"/>
            <a:ext cx="4256321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CONCLUSÃO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D6474DB-F60C-6D0B-BB4A-408056D3B359}"/>
              </a:ext>
            </a:extLst>
          </p:cNvPr>
          <p:cNvSpPr/>
          <p:nvPr/>
        </p:nvSpPr>
        <p:spPr>
          <a:xfrm>
            <a:off x="3552474" y="3222988"/>
            <a:ext cx="3640468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RESULTADOS</a:t>
            </a: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B123D01F-75C5-1B8D-EAF2-46EB133B3BFB}"/>
              </a:ext>
            </a:extLst>
          </p:cNvPr>
          <p:cNvSpPr txBox="1"/>
          <p:nvPr/>
        </p:nvSpPr>
        <p:spPr>
          <a:xfrm>
            <a:off x="7542863" y="1543383"/>
            <a:ext cx="4267941" cy="1876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800"/>
              <a:t>XXXXXXXXXXXXXXXXXXXXXXXXXXXXXXXXXXXXXXXXXXXXXXXXXXXXXXXXXXXXXX </a:t>
            </a:r>
            <a:r>
              <a:rPr lang="en-US" sz="8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F5381B41-EF68-E8C7-A111-42B92190DF37}"/>
              </a:ext>
            </a:extLst>
          </p:cNvPr>
          <p:cNvSpPr/>
          <p:nvPr/>
        </p:nvSpPr>
        <p:spPr>
          <a:xfrm>
            <a:off x="7550652" y="4522424"/>
            <a:ext cx="4279563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REFERÊNCIAS (Opcional)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433CAA7F-78D7-D7D5-9CAD-A2AEEDFD3C72}"/>
              </a:ext>
            </a:extLst>
          </p:cNvPr>
          <p:cNvSpPr txBox="1"/>
          <p:nvPr/>
        </p:nvSpPr>
        <p:spPr>
          <a:xfrm>
            <a:off x="7550653" y="4727413"/>
            <a:ext cx="4279563" cy="497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just">
              <a:lnSpc>
                <a:spcPct val="14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en-US" sz="800" dirty="0"/>
          </a:p>
          <a:p>
            <a:r>
              <a:rPr lang="en-US" sz="800" dirty="0"/>
              <a:t>XXXXXXXXXXXXXXXXXXXXXXXXXXXXXXXXXXXXXXXXXXXXXXXXXXXXXXXXXXXXXXXXXXXXXXXXXXXXXXXXXXXXXXXXXXXXXXXXXXXXXXXXXXXXXXXXXXXXXXXXXXXX</a:t>
            </a:r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99B1BD65-6A45-62A1-CA95-D548B9A6571C}"/>
              </a:ext>
            </a:extLst>
          </p:cNvPr>
          <p:cNvSpPr/>
          <p:nvPr/>
        </p:nvSpPr>
        <p:spPr>
          <a:xfrm>
            <a:off x="7531241" y="5341386"/>
            <a:ext cx="4279563" cy="3122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AGRADECIMENTOS (Opcional)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ADF5448-C6F2-2C10-179A-8B1D788C6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414" y="6314033"/>
            <a:ext cx="6043184" cy="50296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B6F4F83-865F-E998-1A55-FE7A30D3B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881" y="169531"/>
            <a:ext cx="1029722" cy="124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24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-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-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5717" tIns="35717" rIns="35717" bIns="35717" numCol="1" spcCol="38100" rtlCol="0" anchor="ctr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195C13835677E41810557D8DCD2DE2B" ma:contentTypeVersion="15" ma:contentTypeDescription="Ein neues Dokument erstellen." ma:contentTypeScope="" ma:versionID="b96b36f9bf0500db5f4e18ec4234e121">
  <xsd:schema xmlns:xsd="http://www.w3.org/2001/XMLSchema" xmlns:xs="http://www.w3.org/2001/XMLSchema" xmlns:p="http://schemas.microsoft.com/office/2006/metadata/properties" xmlns:ns2="e6e59233-bdec-41c9-9b4d-e60b4896ec6a" xmlns:ns3="c668ff3b-2f11-4018-909a-216f71f8c167" targetNamespace="http://schemas.microsoft.com/office/2006/metadata/properties" ma:root="true" ma:fieldsID="3908f294d304878a46e83bf87eb95855" ns2:_="" ns3:_="">
    <xsd:import namespace="e6e59233-bdec-41c9-9b4d-e60b4896ec6a"/>
    <xsd:import namespace="c668ff3b-2f11-4018-909a-216f71f8c1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59233-bdec-41c9-9b4d-e60b4896ec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46ec3fe-2e8d-478b-b3fa-da1ed19e5a94}" ma:internalName="TaxCatchAll" ma:showField="CatchAllData" ma:web="e6e59233-bdec-41c9-9b4d-e60b4896ec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68ff3b-2f11-4018-909a-216f71f8c1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6b247828-78fa-4bb4-af35-8b3e1a81f1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68ff3b-2f11-4018-909a-216f71f8c167">
      <Terms xmlns="http://schemas.microsoft.com/office/infopath/2007/PartnerControls"/>
    </lcf76f155ced4ddcb4097134ff3c332f>
    <TaxCatchAll xmlns="e6e59233-bdec-41c9-9b4d-e60b4896ec6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4F1F05-4F17-4705-9038-10DB2180F7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e59233-bdec-41c9-9b4d-e60b4896ec6a"/>
    <ds:schemaRef ds:uri="c668ff3b-2f11-4018-909a-216f71f8c1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A451C0-1218-4DE8-BBBB-6AF15585BAD0}">
  <ds:schemaRefs>
    <ds:schemaRef ds:uri="http://purl.org/dc/terms/"/>
    <ds:schemaRef ds:uri="c668ff3b-2f11-4018-909a-216f71f8c167"/>
    <ds:schemaRef ds:uri="http://schemas.microsoft.com/office/2006/documentManagement/types"/>
    <ds:schemaRef ds:uri="http://purl.org/dc/elements/1.1/"/>
    <ds:schemaRef ds:uri="e6e59233-bdec-41c9-9b4d-e60b4896ec6a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06D9F01-2FB8-4707-8702-B79DFD031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2297</TotalTime>
  <Words>100</Words>
  <Application>Microsoft Office PowerPoint</Application>
  <PresentationFormat>Widescreen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Adam Wojtkowski</dc:creator>
  <cp:lastModifiedBy>Thiago Zamarchi</cp:lastModifiedBy>
  <cp:revision>17</cp:revision>
  <dcterms:modified xsi:type="dcterms:W3CDTF">2026-08-26T20:52:59Z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0x010100E195C13835677E41810557D8DCD2DE2B</vt:lpwstr>
  </property>
</Properties>
</file>